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4" r:id="rId6"/>
    <p:sldId id="263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A8ADB-B403-45F6-89C1-3A8AEEFDA64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E9807C-1B79-4F04-A2B9-247CD97FF28B}">
      <dgm:prSet phldrT="[Текст]"/>
      <dgm:spPr/>
      <dgm:t>
        <a:bodyPr/>
        <a:lstStyle/>
        <a:p>
          <a:r>
            <a:rPr lang="en-US" dirty="0" err="1" smtClean="0"/>
            <a:t>Urlaub</a:t>
          </a:r>
          <a:endParaRPr lang="ru-RU" dirty="0"/>
        </a:p>
      </dgm:t>
    </dgm:pt>
    <dgm:pt modelId="{D505FC5C-2C66-45B3-AB34-BD8270A570D7}" type="parTrans" cxnId="{8F3E0819-CCB4-456E-8730-427EAFFF0749}">
      <dgm:prSet/>
      <dgm:spPr/>
      <dgm:t>
        <a:bodyPr/>
        <a:lstStyle/>
        <a:p>
          <a:endParaRPr lang="ru-RU"/>
        </a:p>
      </dgm:t>
    </dgm:pt>
    <dgm:pt modelId="{E3260B60-5CF2-412A-AA69-36AC28AD71C1}" type="sibTrans" cxnId="{8F3E0819-CCB4-456E-8730-427EAFFF0749}">
      <dgm:prSet/>
      <dgm:spPr/>
      <dgm:t>
        <a:bodyPr/>
        <a:lstStyle/>
        <a:p>
          <a:endParaRPr lang="ru-RU"/>
        </a:p>
      </dgm:t>
    </dgm:pt>
    <dgm:pt modelId="{C6965B86-8780-4B52-8B9C-4A537FF99639}">
      <dgm:prSet phldrT="[Текст]" phldr="1"/>
      <dgm:spPr/>
      <dgm:t>
        <a:bodyPr/>
        <a:lstStyle/>
        <a:p>
          <a:endParaRPr lang="ru-RU" dirty="0"/>
        </a:p>
      </dgm:t>
    </dgm:pt>
    <dgm:pt modelId="{1B58C1EB-B69F-471B-9CFC-D6AACB168A49}" type="parTrans" cxnId="{D4C94995-4A21-4389-9DF8-17C19C74CA5A}">
      <dgm:prSet/>
      <dgm:spPr/>
      <dgm:t>
        <a:bodyPr/>
        <a:lstStyle/>
        <a:p>
          <a:endParaRPr lang="ru-RU"/>
        </a:p>
      </dgm:t>
    </dgm:pt>
    <dgm:pt modelId="{35B979A2-C065-4561-A643-C27A60EF01A6}" type="sibTrans" cxnId="{D4C94995-4A21-4389-9DF8-17C19C74CA5A}">
      <dgm:prSet/>
      <dgm:spPr/>
      <dgm:t>
        <a:bodyPr/>
        <a:lstStyle/>
        <a:p>
          <a:endParaRPr lang="ru-RU"/>
        </a:p>
      </dgm:t>
    </dgm:pt>
    <dgm:pt modelId="{D4489203-C0D5-4C87-BA01-844999CE0F92}">
      <dgm:prSet phldrT="[Текст]" phldr="1"/>
      <dgm:spPr/>
      <dgm:t>
        <a:bodyPr/>
        <a:lstStyle/>
        <a:p>
          <a:endParaRPr lang="ru-RU" dirty="0"/>
        </a:p>
      </dgm:t>
    </dgm:pt>
    <dgm:pt modelId="{56C8E580-54F8-45FD-8311-80ABF61900E2}" type="parTrans" cxnId="{EEC57F21-A92F-4B74-B7CB-FD2A0DA4316E}">
      <dgm:prSet/>
      <dgm:spPr/>
      <dgm:t>
        <a:bodyPr/>
        <a:lstStyle/>
        <a:p>
          <a:endParaRPr lang="ru-RU"/>
        </a:p>
      </dgm:t>
    </dgm:pt>
    <dgm:pt modelId="{954CB365-EA35-4FC0-80AA-180ED7C8DFFD}" type="sibTrans" cxnId="{EEC57F21-A92F-4B74-B7CB-FD2A0DA4316E}">
      <dgm:prSet/>
      <dgm:spPr/>
      <dgm:t>
        <a:bodyPr/>
        <a:lstStyle/>
        <a:p>
          <a:endParaRPr lang="ru-RU"/>
        </a:p>
      </dgm:t>
    </dgm:pt>
    <dgm:pt modelId="{C3AAF3BC-9297-4A91-B06C-866B6DF714DB}">
      <dgm:prSet phldrT="[Текст]" phldr="1"/>
      <dgm:spPr/>
      <dgm:t>
        <a:bodyPr/>
        <a:lstStyle/>
        <a:p>
          <a:endParaRPr lang="ru-RU"/>
        </a:p>
      </dgm:t>
    </dgm:pt>
    <dgm:pt modelId="{15D80BE8-4DC6-4367-AF6B-CA8147C39D7E}" type="parTrans" cxnId="{A956376C-91EC-4E4B-B404-98EB6B416CE1}">
      <dgm:prSet/>
      <dgm:spPr/>
      <dgm:t>
        <a:bodyPr/>
        <a:lstStyle/>
        <a:p>
          <a:endParaRPr lang="ru-RU"/>
        </a:p>
      </dgm:t>
    </dgm:pt>
    <dgm:pt modelId="{07F0FDBB-01C1-4E7A-B6F0-7FD87C307C6B}" type="sibTrans" cxnId="{A956376C-91EC-4E4B-B404-98EB6B416CE1}">
      <dgm:prSet/>
      <dgm:spPr/>
      <dgm:t>
        <a:bodyPr/>
        <a:lstStyle/>
        <a:p>
          <a:endParaRPr lang="ru-RU"/>
        </a:p>
      </dgm:t>
    </dgm:pt>
    <dgm:pt modelId="{3C8AAB6B-1516-4978-98E8-472908CFC6A6}">
      <dgm:prSet phldrT="[Текст]" phldr="1"/>
      <dgm:spPr/>
      <dgm:t>
        <a:bodyPr/>
        <a:lstStyle/>
        <a:p>
          <a:endParaRPr lang="ru-RU" dirty="0"/>
        </a:p>
      </dgm:t>
    </dgm:pt>
    <dgm:pt modelId="{A8E58EE2-519D-4B45-89AB-64CBF31BDE12}" type="parTrans" cxnId="{30F51F6E-73E9-47E5-A74F-099FAAF01CC5}">
      <dgm:prSet/>
      <dgm:spPr/>
      <dgm:t>
        <a:bodyPr/>
        <a:lstStyle/>
        <a:p>
          <a:endParaRPr lang="ru-RU"/>
        </a:p>
      </dgm:t>
    </dgm:pt>
    <dgm:pt modelId="{CF4D92B7-C90F-41B9-BE95-173E3ADD1F00}" type="sibTrans" cxnId="{30F51F6E-73E9-47E5-A74F-099FAAF01CC5}">
      <dgm:prSet/>
      <dgm:spPr/>
      <dgm:t>
        <a:bodyPr/>
        <a:lstStyle/>
        <a:p>
          <a:endParaRPr lang="ru-RU"/>
        </a:p>
      </dgm:t>
    </dgm:pt>
    <dgm:pt modelId="{93B5DE62-7DEC-40FB-9F2F-99495EC28A7B}">
      <dgm:prSet phldrT="[Текст]" phldr="1"/>
      <dgm:spPr/>
      <dgm:t>
        <a:bodyPr/>
        <a:lstStyle/>
        <a:p>
          <a:endParaRPr lang="ru-RU"/>
        </a:p>
      </dgm:t>
    </dgm:pt>
    <dgm:pt modelId="{1B39F08C-62D2-45B2-BB6F-F2DE59B4D483}" type="parTrans" cxnId="{BCF6D289-8A5E-4444-B53B-AF79AE211D12}">
      <dgm:prSet/>
      <dgm:spPr/>
      <dgm:t>
        <a:bodyPr/>
        <a:lstStyle/>
        <a:p>
          <a:endParaRPr lang="ru-RU"/>
        </a:p>
      </dgm:t>
    </dgm:pt>
    <dgm:pt modelId="{E5898426-4155-42BE-8836-FA699A0CA6F1}" type="sibTrans" cxnId="{BCF6D289-8A5E-4444-B53B-AF79AE211D12}">
      <dgm:prSet/>
      <dgm:spPr/>
      <dgm:t>
        <a:bodyPr/>
        <a:lstStyle/>
        <a:p>
          <a:endParaRPr lang="ru-RU"/>
        </a:p>
      </dgm:t>
    </dgm:pt>
    <dgm:pt modelId="{204FE177-8BE7-4DDF-9264-45C05E080359}" type="pres">
      <dgm:prSet presAssocID="{FC8A8ADB-B403-45F6-89C1-3A8AEEFDA64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EA8C17-1936-4374-B7E6-D430C7602F8C}" type="pres">
      <dgm:prSet presAssocID="{B1E9807C-1B79-4F04-A2B9-247CD97FF28B}" presName="centerShape" presStyleLbl="node0" presStyleIdx="0" presStyleCnt="1" custScaleY="95289"/>
      <dgm:spPr/>
    </dgm:pt>
    <dgm:pt modelId="{405753FD-F66C-4D72-825A-23FA78D7AF9C}" type="pres">
      <dgm:prSet presAssocID="{1B58C1EB-B69F-471B-9CFC-D6AACB168A49}" presName="parTrans" presStyleLbl="sibTrans2D1" presStyleIdx="0" presStyleCnt="5"/>
      <dgm:spPr/>
    </dgm:pt>
    <dgm:pt modelId="{28F75147-F92B-4F84-9961-AB4D0F6D219C}" type="pres">
      <dgm:prSet presAssocID="{1B58C1EB-B69F-471B-9CFC-D6AACB168A49}" presName="connectorText" presStyleLbl="sibTrans2D1" presStyleIdx="0" presStyleCnt="5"/>
      <dgm:spPr/>
    </dgm:pt>
    <dgm:pt modelId="{A5F12F0E-BB08-4626-9FCB-9E7A013614B7}" type="pres">
      <dgm:prSet presAssocID="{C6965B86-8780-4B52-8B9C-4A537FF99639}" presName="node" presStyleLbl="node1" presStyleIdx="0" presStyleCnt="5">
        <dgm:presLayoutVars>
          <dgm:bulletEnabled val="1"/>
        </dgm:presLayoutVars>
      </dgm:prSet>
      <dgm:spPr/>
    </dgm:pt>
    <dgm:pt modelId="{DDBC3121-7DF5-45E4-A844-E2ED63AC4CB9}" type="pres">
      <dgm:prSet presAssocID="{56C8E580-54F8-45FD-8311-80ABF61900E2}" presName="parTrans" presStyleLbl="sibTrans2D1" presStyleIdx="1" presStyleCnt="5"/>
      <dgm:spPr/>
    </dgm:pt>
    <dgm:pt modelId="{1D0A978B-8310-4D53-A724-136A4ABC9788}" type="pres">
      <dgm:prSet presAssocID="{56C8E580-54F8-45FD-8311-80ABF61900E2}" presName="connectorText" presStyleLbl="sibTrans2D1" presStyleIdx="1" presStyleCnt="5"/>
      <dgm:spPr/>
    </dgm:pt>
    <dgm:pt modelId="{6DC2602E-2FF0-4B5A-857D-8C5E41930E7A}" type="pres">
      <dgm:prSet presAssocID="{D4489203-C0D5-4C87-BA01-844999CE0F92}" presName="node" presStyleLbl="node1" presStyleIdx="1" presStyleCnt="5">
        <dgm:presLayoutVars>
          <dgm:bulletEnabled val="1"/>
        </dgm:presLayoutVars>
      </dgm:prSet>
      <dgm:spPr/>
    </dgm:pt>
    <dgm:pt modelId="{C0291F2E-F52B-4F56-B042-E20C926910F1}" type="pres">
      <dgm:prSet presAssocID="{15D80BE8-4DC6-4367-AF6B-CA8147C39D7E}" presName="parTrans" presStyleLbl="sibTrans2D1" presStyleIdx="2" presStyleCnt="5"/>
      <dgm:spPr/>
    </dgm:pt>
    <dgm:pt modelId="{CDC2BDEB-1E70-4D81-929D-B5AC56349451}" type="pres">
      <dgm:prSet presAssocID="{15D80BE8-4DC6-4367-AF6B-CA8147C39D7E}" presName="connectorText" presStyleLbl="sibTrans2D1" presStyleIdx="2" presStyleCnt="5"/>
      <dgm:spPr/>
    </dgm:pt>
    <dgm:pt modelId="{07163335-7122-4EE8-BBA5-A89A22B6AF55}" type="pres">
      <dgm:prSet presAssocID="{C3AAF3BC-9297-4A91-B06C-866B6DF714DB}" presName="node" presStyleLbl="node1" presStyleIdx="2" presStyleCnt="5">
        <dgm:presLayoutVars>
          <dgm:bulletEnabled val="1"/>
        </dgm:presLayoutVars>
      </dgm:prSet>
      <dgm:spPr/>
    </dgm:pt>
    <dgm:pt modelId="{62BF0520-AE2B-47F6-AB7A-3F38023C3F62}" type="pres">
      <dgm:prSet presAssocID="{A8E58EE2-519D-4B45-89AB-64CBF31BDE12}" presName="parTrans" presStyleLbl="sibTrans2D1" presStyleIdx="3" presStyleCnt="5"/>
      <dgm:spPr/>
    </dgm:pt>
    <dgm:pt modelId="{EFA9CE68-D261-42F4-9DCA-250AB9F4E467}" type="pres">
      <dgm:prSet presAssocID="{A8E58EE2-519D-4B45-89AB-64CBF31BDE12}" presName="connectorText" presStyleLbl="sibTrans2D1" presStyleIdx="3" presStyleCnt="5"/>
      <dgm:spPr/>
    </dgm:pt>
    <dgm:pt modelId="{A2C4BDBA-5CEA-4B81-9C08-FEB63E583816}" type="pres">
      <dgm:prSet presAssocID="{3C8AAB6B-1516-4978-98E8-472908CFC6A6}" presName="node" presStyleLbl="node1" presStyleIdx="3" presStyleCnt="5">
        <dgm:presLayoutVars>
          <dgm:bulletEnabled val="1"/>
        </dgm:presLayoutVars>
      </dgm:prSet>
      <dgm:spPr/>
    </dgm:pt>
    <dgm:pt modelId="{9619FBC1-E3EE-4C64-AD45-45D6C493E97C}" type="pres">
      <dgm:prSet presAssocID="{1B39F08C-62D2-45B2-BB6F-F2DE59B4D483}" presName="parTrans" presStyleLbl="sibTrans2D1" presStyleIdx="4" presStyleCnt="5"/>
      <dgm:spPr/>
    </dgm:pt>
    <dgm:pt modelId="{D8B5E169-40D6-4104-9B63-D5A43887218A}" type="pres">
      <dgm:prSet presAssocID="{1B39F08C-62D2-45B2-BB6F-F2DE59B4D483}" presName="connectorText" presStyleLbl="sibTrans2D1" presStyleIdx="4" presStyleCnt="5"/>
      <dgm:spPr/>
    </dgm:pt>
    <dgm:pt modelId="{DE5D3909-ED55-4E06-9F08-DB9D7CDFD594}" type="pres">
      <dgm:prSet presAssocID="{93B5DE62-7DEC-40FB-9F2F-99495EC28A7B}" presName="node" presStyleLbl="node1" presStyleIdx="4" presStyleCnt="5">
        <dgm:presLayoutVars>
          <dgm:bulletEnabled val="1"/>
        </dgm:presLayoutVars>
      </dgm:prSet>
      <dgm:spPr/>
    </dgm:pt>
  </dgm:ptLst>
  <dgm:cxnLst>
    <dgm:cxn modelId="{BCF6D289-8A5E-4444-B53B-AF79AE211D12}" srcId="{B1E9807C-1B79-4F04-A2B9-247CD97FF28B}" destId="{93B5DE62-7DEC-40FB-9F2F-99495EC28A7B}" srcOrd="4" destOrd="0" parTransId="{1B39F08C-62D2-45B2-BB6F-F2DE59B4D483}" sibTransId="{E5898426-4155-42BE-8836-FA699A0CA6F1}"/>
    <dgm:cxn modelId="{30F51F6E-73E9-47E5-A74F-099FAAF01CC5}" srcId="{B1E9807C-1B79-4F04-A2B9-247CD97FF28B}" destId="{3C8AAB6B-1516-4978-98E8-472908CFC6A6}" srcOrd="3" destOrd="0" parTransId="{A8E58EE2-519D-4B45-89AB-64CBF31BDE12}" sibTransId="{CF4D92B7-C90F-41B9-BE95-173E3ADD1F00}"/>
    <dgm:cxn modelId="{854A8B9A-8A22-4D26-9864-6B4588D18360}" type="presOf" srcId="{A8E58EE2-519D-4B45-89AB-64CBF31BDE12}" destId="{EFA9CE68-D261-42F4-9DCA-250AB9F4E467}" srcOrd="1" destOrd="0" presId="urn:microsoft.com/office/officeart/2005/8/layout/radial5"/>
    <dgm:cxn modelId="{303764AB-8340-4A53-B550-214A3C3B9367}" type="presOf" srcId="{3C8AAB6B-1516-4978-98E8-472908CFC6A6}" destId="{A2C4BDBA-5CEA-4B81-9C08-FEB63E583816}" srcOrd="0" destOrd="0" presId="urn:microsoft.com/office/officeart/2005/8/layout/radial5"/>
    <dgm:cxn modelId="{321EDB4B-D70B-47E4-AA95-5D2261A3C951}" type="presOf" srcId="{C6965B86-8780-4B52-8B9C-4A537FF99639}" destId="{A5F12F0E-BB08-4626-9FCB-9E7A013614B7}" srcOrd="0" destOrd="0" presId="urn:microsoft.com/office/officeart/2005/8/layout/radial5"/>
    <dgm:cxn modelId="{5B62F563-9676-46F4-8AC5-088E85460AFA}" type="presOf" srcId="{1B58C1EB-B69F-471B-9CFC-D6AACB168A49}" destId="{405753FD-F66C-4D72-825A-23FA78D7AF9C}" srcOrd="0" destOrd="0" presId="urn:microsoft.com/office/officeart/2005/8/layout/radial5"/>
    <dgm:cxn modelId="{EE0B4389-6B47-48E1-B35A-92E8AF9D9790}" type="presOf" srcId="{56C8E580-54F8-45FD-8311-80ABF61900E2}" destId="{1D0A978B-8310-4D53-A724-136A4ABC9788}" srcOrd="1" destOrd="0" presId="urn:microsoft.com/office/officeart/2005/8/layout/radial5"/>
    <dgm:cxn modelId="{0A28DC74-A160-4017-826C-07A19B80B2CB}" type="presOf" srcId="{93B5DE62-7DEC-40FB-9F2F-99495EC28A7B}" destId="{DE5D3909-ED55-4E06-9F08-DB9D7CDFD594}" srcOrd="0" destOrd="0" presId="urn:microsoft.com/office/officeart/2005/8/layout/radial5"/>
    <dgm:cxn modelId="{EEC57F21-A92F-4B74-B7CB-FD2A0DA4316E}" srcId="{B1E9807C-1B79-4F04-A2B9-247CD97FF28B}" destId="{D4489203-C0D5-4C87-BA01-844999CE0F92}" srcOrd="1" destOrd="0" parTransId="{56C8E580-54F8-45FD-8311-80ABF61900E2}" sibTransId="{954CB365-EA35-4FC0-80AA-180ED7C8DFFD}"/>
    <dgm:cxn modelId="{D1F0F854-431C-4B5A-8A7B-D2517A0A6CD6}" type="presOf" srcId="{B1E9807C-1B79-4F04-A2B9-247CD97FF28B}" destId="{56EA8C17-1936-4374-B7E6-D430C7602F8C}" srcOrd="0" destOrd="0" presId="urn:microsoft.com/office/officeart/2005/8/layout/radial5"/>
    <dgm:cxn modelId="{03652BFC-FC62-45AF-9349-A508FF8CB60C}" type="presOf" srcId="{1B39F08C-62D2-45B2-BB6F-F2DE59B4D483}" destId="{D8B5E169-40D6-4104-9B63-D5A43887218A}" srcOrd="1" destOrd="0" presId="urn:microsoft.com/office/officeart/2005/8/layout/radial5"/>
    <dgm:cxn modelId="{A956376C-91EC-4E4B-B404-98EB6B416CE1}" srcId="{B1E9807C-1B79-4F04-A2B9-247CD97FF28B}" destId="{C3AAF3BC-9297-4A91-B06C-866B6DF714DB}" srcOrd="2" destOrd="0" parTransId="{15D80BE8-4DC6-4367-AF6B-CA8147C39D7E}" sibTransId="{07F0FDBB-01C1-4E7A-B6F0-7FD87C307C6B}"/>
    <dgm:cxn modelId="{D4C94995-4A21-4389-9DF8-17C19C74CA5A}" srcId="{B1E9807C-1B79-4F04-A2B9-247CD97FF28B}" destId="{C6965B86-8780-4B52-8B9C-4A537FF99639}" srcOrd="0" destOrd="0" parTransId="{1B58C1EB-B69F-471B-9CFC-D6AACB168A49}" sibTransId="{35B979A2-C065-4561-A643-C27A60EF01A6}"/>
    <dgm:cxn modelId="{53EFDAD5-3121-4BF5-8002-8D26FA5E1599}" type="presOf" srcId="{56C8E580-54F8-45FD-8311-80ABF61900E2}" destId="{DDBC3121-7DF5-45E4-A844-E2ED63AC4CB9}" srcOrd="0" destOrd="0" presId="urn:microsoft.com/office/officeart/2005/8/layout/radial5"/>
    <dgm:cxn modelId="{013E7AB3-4660-40C5-83FE-5D856F745E76}" type="presOf" srcId="{D4489203-C0D5-4C87-BA01-844999CE0F92}" destId="{6DC2602E-2FF0-4B5A-857D-8C5E41930E7A}" srcOrd="0" destOrd="0" presId="urn:microsoft.com/office/officeart/2005/8/layout/radial5"/>
    <dgm:cxn modelId="{BD00A22C-351C-46AA-8F3F-CB681D4242DD}" type="presOf" srcId="{15D80BE8-4DC6-4367-AF6B-CA8147C39D7E}" destId="{CDC2BDEB-1E70-4D81-929D-B5AC56349451}" srcOrd="1" destOrd="0" presId="urn:microsoft.com/office/officeart/2005/8/layout/radial5"/>
    <dgm:cxn modelId="{A8FAF855-6044-4249-8B27-BE47FA28F0CD}" type="presOf" srcId="{1B58C1EB-B69F-471B-9CFC-D6AACB168A49}" destId="{28F75147-F92B-4F84-9961-AB4D0F6D219C}" srcOrd="1" destOrd="0" presId="urn:microsoft.com/office/officeart/2005/8/layout/radial5"/>
    <dgm:cxn modelId="{36CE9501-EC33-45C3-8B6E-9EF1D8FC7141}" type="presOf" srcId="{A8E58EE2-519D-4B45-89AB-64CBF31BDE12}" destId="{62BF0520-AE2B-47F6-AB7A-3F38023C3F62}" srcOrd="0" destOrd="0" presId="urn:microsoft.com/office/officeart/2005/8/layout/radial5"/>
    <dgm:cxn modelId="{00ED2CD8-C36E-4343-9C4E-8DCB703DA813}" type="presOf" srcId="{FC8A8ADB-B403-45F6-89C1-3A8AEEFDA644}" destId="{204FE177-8BE7-4DDF-9264-45C05E080359}" srcOrd="0" destOrd="0" presId="urn:microsoft.com/office/officeart/2005/8/layout/radial5"/>
    <dgm:cxn modelId="{4A8EA914-07B9-48AC-B31D-2A4904AC6229}" type="presOf" srcId="{C3AAF3BC-9297-4A91-B06C-866B6DF714DB}" destId="{07163335-7122-4EE8-BBA5-A89A22B6AF55}" srcOrd="0" destOrd="0" presId="urn:microsoft.com/office/officeart/2005/8/layout/radial5"/>
    <dgm:cxn modelId="{3249DB76-CFD6-4435-86E2-ABF3D2B4D237}" type="presOf" srcId="{15D80BE8-4DC6-4367-AF6B-CA8147C39D7E}" destId="{C0291F2E-F52B-4F56-B042-E20C926910F1}" srcOrd="0" destOrd="0" presId="urn:microsoft.com/office/officeart/2005/8/layout/radial5"/>
    <dgm:cxn modelId="{3F240C82-9978-4B79-AA9D-EA25E7CB0517}" type="presOf" srcId="{1B39F08C-62D2-45B2-BB6F-F2DE59B4D483}" destId="{9619FBC1-E3EE-4C64-AD45-45D6C493E97C}" srcOrd="0" destOrd="0" presId="urn:microsoft.com/office/officeart/2005/8/layout/radial5"/>
    <dgm:cxn modelId="{8F3E0819-CCB4-456E-8730-427EAFFF0749}" srcId="{FC8A8ADB-B403-45F6-89C1-3A8AEEFDA644}" destId="{B1E9807C-1B79-4F04-A2B9-247CD97FF28B}" srcOrd="0" destOrd="0" parTransId="{D505FC5C-2C66-45B3-AB34-BD8270A570D7}" sibTransId="{E3260B60-5CF2-412A-AA69-36AC28AD71C1}"/>
    <dgm:cxn modelId="{E171E348-3818-4AB4-BB6E-2F197C22F429}" type="presParOf" srcId="{204FE177-8BE7-4DDF-9264-45C05E080359}" destId="{56EA8C17-1936-4374-B7E6-D430C7602F8C}" srcOrd="0" destOrd="0" presId="urn:microsoft.com/office/officeart/2005/8/layout/radial5"/>
    <dgm:cxn modelId="{FA92FE7C-7032-48C5-97D9-2973AFF5AAB9}" type="presParOf" srcId="{204FE177-8BE7-4DDF-9264-45C05E080359}" destId="{405753FD-F66C-4D72-825A-23FA78D7AF9C}" srcOrd="1" destOrd="0" presId="urn:microsoft.com/office/officeart/2005/8/layout/radial5"/>
    <dgm:cxn modelId="{29D4E5BD-3B9F-4CB9-BFB9-C6BB1DB6B4B7}" type="presParOf" srcId="{405753FD-F66C-4D72-825A-23FA78D7AF9C}" destId="{28F75147-F92B-4F84-9961-AB4D0F6D219C}" srcOrd="0" destOrd="0" presId="urn:microsoft.com/office/officeart/2005/8/layout/radial5"/>
    <dgm:cxn modelId="{64BF20B0-8D58-4E6D-BA10-026F83297F95}" type="presParOf" srcId="{204FE177-8BE7-4DDF-9264-45C05E080359}" destId="{A5F12F0E-BB08-4626-9FCB-9E7A013614B7}" srcOrd="2" destOrd="0" presId="urn:microsoft.com/office/officeart/2005/8/layout/radial5"/>
    <dgm:cxn modelId="{6901A97F-CE77-41C0-A228-BD2850499F35}" type="presParOf" srcId="{204FE177-8BE7-4DDF-9264-45C05E080359}" destId="{DDBC3121-7DF5-45E4-A844-E2ED63AC4CB9}" srcOrd="3" destOrd="0" presId="urn:microsoft.com/office/officeart/2005/8/layout/radial5"/>
    <dgm:cxn modelId="{D1B1BC99-C946-4D12-B639-21368B8CE563}" type="presParOf" srcId="{DDBC3121-7DF5-45E4-A844-E2ED63AC4CB9}" destId="{1D0A978B-8310-4D53-A724-136A4ABC9788}" srcOrd="0" destOrd="0" presId="urn:microsoft.com/office/officeart/2005/8/layout/radial5"/>
    <dgm:cxn modelId="{6A95BD97-F163-44F3-AE76-69D8110F6E10}" type="presParOf" srcId="{204FE177-8BE7-4DDF-9264-45C05E080359}" destId="{6DC2602E-2FF0-4B5A-857D-8C5E41930E7A}" srcOrd="4" destOrd="0" presId="urn:microsoft.com/office/officeart/2005/8/layout/radial5"/>
    <dgm:cxn modelId="{872E8870-BDC2-4B79-B3FC-333BC7FFEB44}" type="presParOf" srcId="{204FE177-8BE7-4DDF-9264-45C05E080359}" destId="{C0291F2E-F52B-4F56-B042-E20C926910F1}" srcOrd="5" destOrd="0" presId="urn:microsoft.com/office/officeart/2005/8/layout/radial5"/>
    <dgm:cxn modelId="{4AF259FA-F480-45D5-97C7-15A92F3F7B76}" type="presParOf" srcId="{C0291F2E-F52B-4F56-B042-E20C926910F1}" destId="{CDC2BDEB-1E70-4D81-929D-B5AC56349451}" srcOrd="0" destOrd="0" presId="urn:microsoft.com/office/officeart/2005/8/layout/radial5"/>
    <dgm:cxn modelId="{273C44E2-C59E-4D4F-80A6-9FDC74A5136F}" type="presParOf" srcId="{204FE177-8BE7-4DDF-9264-45C05E080359}" destId="{07163335-7122-4EE8-BBA5-A89A22B6AF55}" srcOrd="6" destOrd="0" presId="urn:microsoft.com/office/officeart/2005/8/layout/radial5"/>
    <dgm:cxn modelId="{80D75DA9-7D6E-4E4C-AE79-81656F333A7E}" type="presParOf" srcId="{204FE177-8BE7-4DDF-9264-45C05E080359}" destId="{62BF0520-AE2B-47F6-AB7A-3F38023C3F62}" srcOrd="7" destOrd="0" presId="urn:microsoft.com/office/officeart/2005/8/layout/radial5"/>
    <dgm:cxn modelId="{7B5C6C95-27AB-4CA1-8764-0CACC218E679}" type="presParOf" srcId="{62BF0520-AE2B-47F6-AB7A-3F38023C3F62}" destId="{EFA9CE68-D261-42F4-9DCA-250AB9F4E467}" srcOrd="0" destOrd="0" presId="urn:microsoft.com/office/officeart/2005/8/layout/radial5"/>
    <dgm:cxn modelId="{60D5507E-C60A-4DE2-B729-2A671C8503B6}" type="presParOf" srcId="{204FE177-8BE7-4DDF-9264-45C05E080359}" destId="{A2C4BDBA-5CEA-4B81-9C08-FEB63E583816}" srcOrd="8" destOrd="0" presId="urn:microsoft.com/office/officeart/2005/8/layout/radial5"/>
    <dgm:cxn modelId="{72A2E91E-2198-4A52-8778-43EDBA35594C}" type="presParOf" srcId="{204FE177-8BE7-4DDF-9264-45C05E080359}" destId="{9619FBC1-E3EE-4C64-AD45-45D6C493E97C}" srcOrd="9" destOrd="0" presId="urn:microsoft.com/office/officeart/2005/8/layout/radial5"/>
    <dgm:cxn modelId="{BC65A995-26B8-4211-8F62-8C335C19180C}" type="presParOf" srcId="{9619FBC1-E3EE-4C64-AD45-45D6C493E97C}" destId="{D8B5E169-40D6-4104-9B63-D5A43887218A}" srcOrd="0" destOrd="0" presId="urn:microsoft.com/office/officeart/2005/8/layout/radial5"/>
    <dgm:cxn modelId="{E2894B75-9C98-4BA7-BB45-F1871D8D900D}" type="presParOf" srcId="{204FE177-8BE7-4DDF-9264-45C05E080359}" destId="{DE5D3909-ED55-4E06-9F08-DB9D7CDFD59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A8C17-1936-4374-B7E6-D430C7602F8C}">
      <dsp:nvSpPr>
        <dsp:cNvPr id="0" name=""/>
        <dsp:cNvSpPr/>
      </dsp:nvSpPr>
      <dsp:spPr>
        <a:xfrm>
          <a:off x="2708932" y="1400495"/>
          <a:ext cx="982935" cy="9366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Urlaub</a:t>
          </a:r>
          <a:endParaRPr lang="ru-RU" sz="1700" kern="1200" dirty="0"/>
        </a:p>
      </dsp:txBody>
      <dsp:txXfrm>
        <a:off x="2852879" y="1537661"/>
        <a:ext cx="695041" cy="662297"/>
      </dsp:txXfrm>
    </dsp:sp>
    <dsp:sp modelId="{405753FD-F66C-4D72-825A-23FA78D7AF9C}">
      <dsp:nvSpPr>
        <dsp:cNvPr id="0" name=""/>
        <dsp:cNvSpPr/>
      </dsp:nvSpPr>
      <dsp:spPr>
        <a:xfrm rot="16200000">
          <a:off x="3090391" y="1032061"/>
          <a:ext cx="220016" cy="334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123394" y="1131904"/>
        <a:ext cx="154011" cy="200518"/>
      </dsp:txXfrm>
    </dsp:sp>
    <dsp:sp modelId="{A5F12F0E-BB08-4626-9FCB-9E7A013614B7}">
      <dsp:nvSpPr>
        <dsp:cNvPr id="0" name=""/>
        <dsp:cNvSpPr/>
      </dsp:nvSpPr>
      <dsp:spPr>
        <a:xfrm>
          <a:off x="2708932" y="2435"/>
          <a:ext cx="982935" cy="98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852879" y="146382"/>
        <a:ext cx="695041" cy="695041"/>
      </dsp:txXfrm>
    </dsp:sp>
    <dsp:sp modelId="{DDBC3121-7DF5-45E4-A844-E2ED63AC4CB9}">
      <dsp:nvSpPr>
        <dsp:cNvPr id="0" name=""/>
        <dsp:cNvSpPr/>
      </dsp:nvSpPr>
      <dsp:spPr>
        <a:xfrm rot="20520000">
          <a:off x="3742961" y="1491469"/>
          <a:ext cx="208996" cy="334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44495" y="1567997"/>
        <a:ext cx="146297" cy="200518"/>
      </dsp:txXfrm>
    </dsp:sp>
    <dsp:sp modelId="{6DC2602E-2FF0-4B5A-857D-8C5E41930E7A}">
      <dsp:nvSpPr>
        <dsp:cNvPr id="0" name=""/>
        <dsp:cNvSpPr/>
      </dsp:nvSpPr>
      <dsp:spPr>
        <a:xfrm>
          <a:off x="4016547" y="952473"/>
          <a:ext cx="982935" cy="98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4160494" y="1096420"/>
        <a:ext cx="695041" cy="695041"/>
      </dsp:txXfrm>
    </dsp:sp>
    <dsp:sp modelId="{C0291F2E-F52B-4F56-B042-E20C926910F1}">
      <dsp:nvSpPr>
        <dsp:cNvPr id="0" name=""/>
        <dsp:cNvSpPr/>
      </dsp:nvSpPr>
      <dsp:spPr>
        <a:xfrm rot="3240000">
          <a:off x="3488331" y="2246646"/>
          <a:ext cx="215975" cy="334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501685" y="2287277"/>
        <a:ext cx="151183" cy="200518"/>
      </dsp:txXfrm>
    </dsp:sp>
    <dsp:sp modelId="{07163335-7122-4EE8-BBA5-A89A22B6AF55}">
      <dsp:nvSpPr>
        <dsp:cNvPr id="0" name=""/>
        <dsp:cNvSpPr/>
      </dsp:nvSpPr>
      <dsp:spPr>
        <a:xfrm>
          <a:off x="3517082" y="2489666"/>
          <a:ext cx="982935" cy="98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661029" y="2633613"/>
        <a:ext cx="695041" cy="695041"/>
      </dsp:txXfrm>
    </dsp:sp>
    <dsp:sp modelId="{62BF0520-AE2B-47F6-AB7A-3F38023C3F62}">
      <dsp:nvSpPr>
        <dsp:cNvPr id="0" name=""/>
        <dsp:cNvSpPr/>
      </dsp:nvSpPr>
      <dsp:spPr>
        <a:xfrm rot="7560000">
          <a:off x="2696493" y="2246646"/>
          <a:ext cx="215975" cy="334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747931" y="2287277"/>
        <a:ext cx="151183" cy="200518"/>
      </dsp:txXfrm>
    </dsp:sp>
    <dsp:sp modelId="{A2C4BDBA-5CEA-4B81-9C08-FEB63E583816}">
      <dsp:nvSpPr>
        <dsp:cNvPr id="0" name=""/>
        <dsp:cNvSpPr/>
      </dsp:nvSpPr>
      <dsp:spPr>
        <a:xfrm>
          <a:off x="1900781" y="2489666"/>
          <a:ext cx="982935" cy="98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044728" y="2633613"/>
        <a:ext cx="695041" cy="695041"/>
      </dsp:txXfrm>
    </dsp:sp>
    <dsp:sp modelId="{9619FBC1-E3EE-4C64-AD45-45D6C493E97C}">
      <dsp:nvSpPr>
        <dsp:cNvPr id="0" name=""/>
        <dsp:cNvSpPr/>
      </dsp:nvSpPr>
      <dsp:spPr>
        <a:xfrm rot="11880000">
          <a:off x="2448842" y="1491469"/>
          <a:ext cx="208996" cy="334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510007" y="1567997"/>
        <a:ext cx="146297" cy="200518"/>
      </dsp:txXfrm>
    </dsp:sp>
    <dsp:sp modelId="{DE5D3909-ED55-4E06-9F08-DB9D7CDFD594}">
      <dsp:nvSpPr>
        <dsp:cNvPr id="0" name=""/>
        <dsp:cNvSpPr/>
      </dsp:nvSpPr>
      <dsp:spPr>
        <a:xfrm>
          <a:off x="1401317" y="952473"/>
          <a:ext cx="982935" cy="98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545264" y="1096420"/>
        <a:ext cx="695041" cy="695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A0631-DFF3-4762-9296-7F75F739AC34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5D5AC-8ADA-4766-BD97-CA60E350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9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r>
              <a:rPr lang="de-DE" dirty="0" smtClean="0"/>
              <a:t>ösung:</a:t>
            </a:r>
            <a:r>
              <a:rPr lang="de-DE" baseline="0" dirty="0" smtClean="0"/>
              <a:t> 1. Zeitmangel, 2. ermüden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D5AC-8ADA-4766-BD97-CA60E35010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56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Lösung: 3. Sprit, 4. Luxus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D5AC-8ADA-4766-BD97-CA60E35010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5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Lösung: 5. Schutz, 6. abnehmen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D5AC-8ADA-4766-BD97-CA60E35010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241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Sehen Sie sich das Bild an. Beschreiben Sie es.</a:t>
            </a:r>
          </a:p>
          <a:p>
            <a:pPr rtl="0"/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Welche Urlaubspräferenzen haben die Leute auf diesem Bild?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D5AC-8ADA-4766-BD97-CA60E35010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2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Sehen Sie sich das Bild an. Beschreiben Sie es.</a:t>
            </a:r>
          </a:p>
          <a:p>
            <a:pPr rtl="0"/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Welche Urlaubspräferenzen haben die Leute auf diesem Bild?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5D5AC-8ADA-4766-BD97-CA60E35010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8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452281-7A3A-4131-BE14-1D21FF529E1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F8A16B-7522-4E33-9C93-874CE25495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Издательский дом «Первое сентября»,</a:t>
            </a:r>
          </a:p>
          <a:p>
            <a:r>
              <a:rPr lang="ru-RU" dirty="0" smtClean="0"/>
              <a:t>журнал «Немецкий язык», июнь 2013, с. 4</a:t>
            </a:r>
            <a:r>
              <a:rPr lang="ru-RU" dirty="0" smtClean="0">
                <a:latin typeface="Century Gothic"/>
              </a:rPr>
              <a:t>–</a:t>
            </a:r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Urlaubsverhalten der Deutschen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4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 als Sprechanlass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895728" cy="3723786"/>
          </a:xfrm>
        </p:spPr>
      </p:pic>
    </p:spTree>
    <p:extLst>
      <p:ext uri="{BB962C8B-B14F-4D97-AF65-F5344CB8AC3E}">
        <p14:creationId xmlns:p14="http://schemas.microsoft.com/office/powerpoint/2010/main" val="17430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7.40741E-7 L 2.22222E-6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Asso</a:t>
            </a:r>
            <a:r>
              <a:rPr lang="de-DE" dirty="0" smtClean="0"/>
              <a:t>ziationen finden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43615614"/>
              </p:ext>
            </p:extLst>
          </p:nvPr>
        </p:nvGraphicFramePr>
        <p:xfrm>
          <a:off x="1143000" y="731838"/>
          <a:ext cx="6400800" cy="347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6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880149"/>
            <a:ext cx="6512511" cy="645195"/>
          </a:xfrm>
        </p:spPr>
        <p:txBody>
          <a:bodyPr/>
          <a:lstStyle/>
          <a:p>
            <a:r>
              <a:rPr lang="de-DE" dirty="0" smtClean="0"/>
              <a:t>Bild als Sprechimpuls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648"/>
            <a:ext cx="4681704" cy="55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Zusammensetzungen bilden und definieren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de-DE" sz="4800" dirty="0" smtClean="0"/>
          </a:p>
          <a:p>
            <a:pPr marL="45720" indent="0">
              <a:buNone/>
            </a:pPr>
            <a:r>
              <a:rPr lang="de-DE" sz="4000" dirty="0" smtClean="0"/>
              <a:t>Urlaubs-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45720" indent="0">
              <a:buNone/>
            </a:pPr>
            <a:r>
              <a:rPr lang="de-DE" sz="1800" dirty="0"/>
              <a:t>-bräune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-dauer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-foto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-gast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-geld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-ort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-platz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-termin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-überschreitung	</a:t>
            </a:r>
            <a:endParaRPr lang="en-US" sz="1800" dirty="0"/>
          </a:p>
          <a:p>
            <a:pPr marL="45720" indent="0">
              <a:buNone/>
            </a:pPr>
            <a:r>
              <a:rPr lang="de-DE" sz="1800" dirty="0"/>
              <a:t>-</a:t>
            </a:r>
            <a:r>
              <a:rPr lang="de-DE" sz="1800" dirty="0" smtClean="0"/>
              <a:t>verlängerung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0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Zusammensetzungen bilden und definieren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Abenteuer-	</a:t>
            </a:r>
            <a:endParaRPr lang="en-US" dirty="0"/>
          </a:p>
          <a:p>
            <a:r>
              <a:rPr lang="de-DE" dirty="0"/>
              <a:t>Bildungs-	</a:t>
            </a:r>
            <a:endParaRPr lang="en-US" dirty="0"/>
          </a:p>
          <a:p>
            <a:r>
              <a:rPr lang="de-DE" dirty="0"/>
              <a:t>Erholungs-	</a:t>
            </a:r>
            <a:endParaRPr lang="en-US" dirty="0"/>
          </a:p>
          <a:p>
            <a:r>
              <a:rPr lang="de-DE" dirty="0"/>
              <a:t>Erziehungs-	</a:t>
            </a:r>
            <a:endParaRPr lang="en-US" dirty="0"/>
          </a:p>
          <a:p>
            <a:r>
              <a:rPr lang="de-DE" dirty="0"/>
              <a:t>Jahres-	</a:t>
            </a:r>
            <a:endParaRPr lang="en-US" dirty="0"/>
          </a:p>
          <a:p>
            <a:r>
              <a:rPr lang="de-DE" dirty="0"/>
              <a:t>Kreativ-	</a:t>
            </a:r>
            <a:endParaRPr lang="en-US" dirty="0"/>
          </a:p>
          <a:p>
            <a:r>
              <a:rPr lang="de-DE" dirty="0"/>
              <a:t>Land-	</a:t>
            </a:r>
            <a:endParaRPr lang="en-US" dirty="0"/>
          </a:p>
          <a:p>
            <a:r>
              <a:rPr lang="de-DE" dirty="0"/>
              <a:t>Rest-	</a:t>
            </a:r>
            <a:endParaRPr lang="en-US" dirty="0"/>
          </a:p>
          <a:p>
            <a:r>
              <a:rPr lang="de-DE" dirty="0"/>
              <a:t>Ski-	</a:t>
            </a:r>
            <a:endParaRPr lang="en-US" dirty="0"/>
          </a:p>
          <a:p>
            <a:r>
              <a:rPr lang="de-DE" dirty="0" smtClean="0"/>
              <a:t>Zwangs-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45720" indent="0" algn="r">
              <a:buNone/>
            </a:pPr>
            <a:r>
              <a:rPr lang="de-DE" sz="4000" dirty="0" smtClean="0"/>
              <a:t>-urlaub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09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Welches Wort passt nicht in die Reihe?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sz="3200" dirty="0"/>
              <a:t>1. Atempause, Ferien, Zeitmangel, Freizeit, Pause, Rast, </a:t>
            </a:r>
            <a:r>
              <a:rPr lang="de-DE" sz="3200" dirty="0" smtClean="0"/>
              <a:t>Urlaub</a:t>
            </a:r>
            <a:endParaRPr lang="ru-RU" sz="3200" dirty="0" smtClean="0"/>
          </a:p>
          <a:p>
            <a:pPr marL="45720" indent="0">
              <a:buNone/>
            </a:pPr>
            <a:endParaRPr lang="de-DE" sz="3200" dirty="0"/>
          </a:p>
          <a:p>
            <a:r>
              <a:rPr lang="de-DE" sz="3200" dirty="0"/>
              <a:t>2. sich erholen, aussetzen, ausspannen, sich ausruhen, sich entspannen, ermüden, </a:t>
            </a:r>
            <a:r>
              <a:rPr lang="de-DE" sz="3200" dirty="0" smtClean="0"/>
              <a:t>ruhen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3577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Welches Wort passt nicht in die Reihe?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115616" y="692696"/>
            <a:ext cx="6400800" cy="3474720"/>
          </a:xfrm>
        </p:spPr>
        <p:txBody>
          <a:bodyPr>
            <a:normAutofit fontScale="92500" lnSpcReduction="20000"/>
          </a:bodyPr>
          <a:lstStyle/>
          <a:p>
            <a:r>
              <a:rPr lang="de-DE" sz="3200" dirty="0"/>
              <a:t>3. Auto, Wagen, Automobil, Fahrzeug, Pkw, Gefährt, Vehikel, Kraftfahrzeug, </a:t>
            </a:r>
            <a:r>
              <a:rPr lang="de-DE" sz="3200" dirty="0" smtClean="0"/>
              <a:t>Sprit</a:t>
            </a:r>
          </a:p>
          <a:p>
            <a:pPr marL="45720" indent="0">
              <a:buNone/>
            </a:pPr>
            <a:endParaRPr lang="de-DE" sz="3200" dirty="0"/>
          </a:p>
          <a:p>
            <a:r>
              <a:rPr lang="de-DE" sz="3200" dirty="0"/>
              <a:t>4. Hotel, Luxus, Fremdenheim, Gasthaus, Gasthof, Herberge, Motel, Pension, Unterkunft, </a:t>
            </a:r>
            <a:r>
              <a:rPr lang="de-DE" sz="3200" dirty="0" smtClean="0"/>
              <a:t>Absteige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3684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Welches Wort passt nicht in die Reihe?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821488" cy="3474720"/>
          </a:xfrm>
        </p:spPr>
        <p:txBody>
          <a:bodyPr>
            <a:noAutofit/>
          </a:bodyPr>
          <a:lstStyle/>
          <a:p>
            <a:r>
              <a:rPr lang="de-DE" sz="3200" dirty="0"/>
              <a:t>5. Milieu, Umwelt, Klima, </a:t>
            </a:r>
            <a:r>
              <a:rPr lang="de-DE" sz="3200" dirty="0"/>
              <a:t>Schutz, </a:t>
            </a:r>
            <a:r>
              <a:rPr lang="de-DE" sz="3200" dirty="0" smtClean="0"/>
              <a:t>Lebensbedingungen</a:t>
            </a:r>
            <a:r>
              <a:rPr lang="de-DE" sz="3200" dirty="0"/>
              <a:t>, </a:t>
            </a:r>
            <a:r>
              <a:rPr lang="de-DE" sz="3200" dirty="0" smtClean="0"/>
              <a:t>Lebenskreis</a:t>
            </a:r>
            <a:r>
              <a:rPr lang="de-DE" sz="3200" dirty="0"/>
              <a:t>, Mitwelt, Umgebung, </a:t>
            </a:r>
            <a:r>
              <a:rPr lang="de-DE" sz="3200" dirty="0" smtClean="0"/>
              <a:t>Umkreis</a:t>
            </a:r>
            <a:endParaRPr lang="de-DE" sz="3200" dirty="0"/>
          </a:p>
          <a:p>
            <a:pPr marL="45720" indent="0">
              <a:buNone/>
            </a:pPr>
            <a:endParaRPr lang="de-DE" sz="2000" dirty="0"/>
          </a:p>
          <a:p>
            <a:r>
              <a:rPr lang="de-DE" sz="3200" dirty="0"/>
              <a:t>6. verreisen, unterwegs sein, abfahren, abnehmen, </a:t>
            </a:r>
            <a:r>
              <a:rPr lang="de-DE" sz="3200" dirty="0" smtClean="0"/>
              <a:t>abreisen</a:t>
            </a:r>
            <a:r>
              <a:rPr lang="de-DE" sz="3200" dirty="0"/>
              <a:t>, fahren, besuchen, eine Tour </a:t>
            </a:r>
            <a:r>
              <a:rPr lang="de-DE" sz="3200" dirty="0" smtClean="0"/>
              <a:t>machen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3684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 als Sprechanlass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640"/>
            <a:ext cx="3633940" cy="4083962"/>
          </a:xfrm>
        </p:spPr>
      </p:pic>
    </p:spTree>
    <p:extLst>
      <p:ext uri="{BB962C8B-B14F-4D97-AF65-F5344CB8AC3E}">
        <p14:creationId xmlns:p14="http://schemas.microsoft.com/office/powerpoint/2010/main" val="390893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</TotalTime>
  <Words>256</Words>
  <Application>Microsoft Office PowerPoint</Application>
  <PresentationFormat>Экран (4:3)</PresentationFormat>
  <Paragraphs>61</Paragraphs>
  <Slides>10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Urlaubsverhalten der Deutschen</vt:lpstr>
      <vt:lpstr>Assoziationen finden</vt:lpstr>
      <vt:lpstr>Bild als Sprechimpuls</vt:lpstr>
      <vt:lpstr>Zusammensetzungen bilden und definieren</vt:lpstr>
      <vt:lpstr>Zusammensetzungen bilden und definieren</vt:lpstr>
      <vt:lpstr>Welches Wort passt nicht in die Reihe?</vt:lpstr>
      <vt:lpstr>Welches Wort passt nicht in die Reihe?</vt:lpstr>
      <vt:lpstr>Welches Wort passt nicht in die Reihe?</vt:lpstr>
      <vt:lpstr>Bild als Sprechanlass</vt:lpstr>
      <vt:lpstr>Bild als Sprechanlass</vt:lpstr>
    </vt:vector>
  </TitlesOfParts>
  <Company>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Urlaubsverhalten der Deutschen</dc:title>
  <dc:creator>Naum Soloveychik</dc:creator>
  <cp:lastModifiedBy>Naum Soloveychik</cp:lastModifiedBy>
  <cp:revision>5</cp:revision>
  <dcterms:created xsi:type="dcterms:W3CDTF">2013-04-30T14:59:00Z</dcterms:created>
  <dcterms:modified xsi:type="dcterms:W3CDTF">2013-04-30T15:40:22Z</dcterms:modified>
</cp:coreProperties>
</file>